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4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7143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Понятие инвестиционный рынок и инвестиционная среда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143248"/>
            <a:ext cx="8215370" cy="2571768"/>
          </a:xfrm>
        </p:spPr>
        <p:txBody>
          <a:bodyPr>
            <a:normAutofit fontScale="62500" lnSpcReduction="20000"/>
          </a:bodyPr>
          <a:lstStyle/>
          <a:p>
            <a:pPr marL="914400" lvl="0" indent="-914400" algn="l">
              <a:buFont typeface="+mj-lt"/>
              <a:buAutoNum type="arabicPeriod"/>
            </a:pPr>
            <a:r>
              <a:rPr lang="ru-RU" sz="45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Субъекты и объекты инвестиций</a:t>
            </a:r>
          </a:p>
          <a:p>
            <a:pPr marL="914400" lvl="0" indent="-914400" algn="l">
              <a:buFont typeface="+mj-lt"/>
              <a:buAutoNum type="arabicPeriod"/>
            </a:pPr>
            <a:r>
              <a:rPr lang="ru-RU" sz="45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Понятие инвестиционного рынка и характеристика его видов</a:t>
            </a:r>
          </a:p>
          <a:p>
            <a:pPr marL="914400" lvl="0" indent="-914400" algn="l">
              <a:buFont typeface="+mj-lt"/>
              <a:buAutoNum type="arabicPeriod"/>
            </a:pPr>
            <a:r>
              <a:rPr lang="ru-RU" sz="45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Экономическая среда инвестиционной деятельности</a:t>
            </a:r>
          </a:p>
          <a:p>
            <a:pPr marL="914400" lvl="0" indent="-914400" algn="l">
              <a:buFont typeface="+mj-lt"/>
              <a:buAutoNum type="arabicPeriod"/>
            </a:pPr>
            <a:r>
              <a:rPr lang="ru-RU" sz="45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инвестиционного процесса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Особыми объектами инвестиций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являются финансовые инвестиции. Инвестиции в эти объекты вкладываются для получения дохода путем биржевых спекуляций.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Мотивация реального инвестора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направлена на создание длительно существующего бизнеса, которым управляет сам инвестор. Его объекты и формы инвестиций отличаются высокой надежностью, стабильным доходом, низкой ликвидностью.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 fontScale="9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Мотивация финансового инвестора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получать также стабильный носит спекулятивный характер: сформировать инвестиционный портфель из ценных бумаг различной доходности и различной степени риска, чтобы доход от своих инвестиций.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Вне реального сектора экономики объектами инвестиций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могут быть спортивные организации, культурные и развлекательные организации, музеи, театры, социальные и воспитательные организации.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000240"/>
            <a:ext cx="8358246" cy="2500330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2. Понятие инвестиционного рынка и характеристика его видов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1582726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Определяя понятие «инвестиционный рынок необходимо исходить из следующих принципиальных положений: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596" y="2071678"/>
            <a:ext cx="8258204" cy="4054485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Понятие «инвестиционный рынок» должно интегрировать обращение объектов (инструментов) как реального, так и финансового инвестирования.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Объектами (инструментами) обращения инвестиционного рынка должны выступать все виды инвестиционных товаров и институтов.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Наряду с инвестиционными товарами и инструментами объектами обращения на инвестиционном рынке должны выступать и инвестиционные услуги.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Инвестиционный рынок представляет собой рынок, на котором объектами покупки-продажи выступают разнообразные инвестиционные товары и инструменты, а также инвестиционные услуги, обеспечивающие процесс реального и финансового инвестирования.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экономической системе страны инвестиционный рынок играет большую роль, которая определяется следующими основными функциями: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1500174"/>
            <a:ext cx="8615394" cy="500066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Активной мобилизацией временно свободного капитала из многообразных источников;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Эффективным распределением аккумулированного свободного капитала между многочисленными конечными его потребителями;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Определением наиболее эффективных направлений использования капитала в инвестиционной сфере;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Формированием рыночных цен на отдельные инвестиционные товары, инструменты и услуги, наиболее объективно отражающим складывающееся соотношение между их предложением и спросом;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Осуществлением квалифицированного посредничества между продавцом и покупателем инвестиционных товаров и инструментов;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Формированием условий для минимизации инвестиционного и коммерческого риска;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Ускорением оборота капитала, способствующим активизации экономических процессов.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Систематизация инвестиционных рынков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1. По объектам обеспечения различных видов инвестирования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786059"/>
            <a:ext cx="8186766" cy="2357454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объектов реального инвестирования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инструментов финансового инвестирования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329642" cy="1500198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2. По видам обращающихся инвестиционных товаров, инструментов и услуг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186766" cy="434023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недвижимости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капитальных товаров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объектов инновационного инвестирования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прочих объектов реального инвестирования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услуг в сфере реального инвестирования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ценных бумаг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денежных инструментов инвестирования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золота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услуг в сфере финансового инвестирования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1. Субъекты и объекты инвестиций</a:t>
            </a:r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3. По организационным формам функционирования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643182"/>
            <a:ext cx="7972452" cy="3482981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Организованный (биржевой) рынок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Неорганизованный (внебиржевой) рынок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4. По региональному признаку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214554"/>
            <a:ext cx="7972452" cy="3911609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Местный рынок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Региональный рынок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Национальный рынок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Мировой рынок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5. По срочности реализации сделок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с немедленной реализацией условий сделок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с реализацией условий сделок в будущем периоде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6. По периоду обращения финансовых инструментов инвестирования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4"/>
            <a:ext cx="8115328" cy="3911609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денег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Рынок капитала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7. По условиям обращения финансовых инструментов инвестирования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3116"/>
            <a:ext cx="8115328" cy="3983047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Первичный рынок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Вторичный рынок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07181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3. Экономическая среда инвестиционной деятельности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Инвестиционная среда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- это совокупность экономических, политических, социальных, правовых, технологических и других условий, призванных способствовать эффективной трансформации сбережений общества в создание нового капитала, т.е. на расширение производства, и в конечном счете - на повышение общественного благосостояния.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114300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Базовые элементы инвестиционной среды: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71472" y="2071678"/>
            <a:ext cx="8115328" cy="405448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множество объектов инвестирования;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множество субъектов - участников инвестиционной деятельности;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инвестиционные рынки, реализующие механизмы купли/продажи различных объектов инвестирования;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инвестиционные институты (посредники).</a:t>
            </a:r>
          </a:p>
          <a:p>
            <a:pPr>
              <a:spcBef>
                <a:spcPts val="0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6369072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объектам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инвестиционной деятельности относятся: земля, вновь создаваемые и модернизируемые производственные фонды и оборотные средства во всех отраслях и сферах экономики, недвижимость, ценные бумаги, банковские инструменты, валютные ценности, научно-техническая продукция, имущественные права и права на интеллектуальную собственность, драгоценные металлы и изделия, объекты коллекционирования, художественные и культурные ценности и т.д.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Основными субъектами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инвестиционной деятельности в рыночной экономике выступают поставщики и покупатели капитала. Роль связующего звена между ними часто выполняют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специальные институты - посредники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позитивным изменения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 в инвестиционной среде РФ относится: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Консервативная макроэкономическая политика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Значительные золотовалютные резервы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инвестиционно-мотивирующей среды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Реформирование пенсионной системы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Реформирование электроэнергетики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финансового рынка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ФЗ «Об инвестиционной деятельности в Российской Федерации, осуществляемой в форме капитальных вложений» приведены определения понятий объектов и субъектов капитальных вложений.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Объектами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капитальных вложений являются находящиеся в частной, государственной или муниципальной собственности различные виды вновь создаваемого и модернизируемого имущества.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Субъектами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инвестиционной деятельности, осуществляемой в форме капитальных вложений, являются инвесторы, заказчики, подрядчики и пользователи объектов капитальных вложений.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Проблемы: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500306"/>
            <a:ext cx="7829576" cy="3625857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Экономические санкции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Перекос в налоговой системе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Достаточно высокий внешний уровень долговой нагрузки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Высокий уровень теневой экономики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Общая инвестиционная среда подразделяется на следующие виды: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714620"/>
            <a:ext cx="7901014" cy="341154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Внешняя инвестиционная среда непрямого влияния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Внешняя инвестиционного среда непосредственно влияния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Внутренняя инвестиционная среда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9289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4. Этапы инвестиционного процесса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332656"/>
            <a:ext cx="8572560" cy="11430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Инвестиционный процесс, осуществляемый поэтапно, характеризуется следующими стадиями: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Стадия разработки концепции инвестиционного проекта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Стадия изучения вариантов проекта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принятия инвестиционного решения и предварительных финансовых договоренностей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проектирования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подготовки чертежей и спецификаций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процедуры торгов и выбора генерального подрядчика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процесса работ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 заключительной инспекции (принятие объекта)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Услуги по обучению и управлению персоналом объекта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72560" cy="621510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Этапы 1-5 обычно составляют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фазу проектирования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(в том числе: этапы 1-3 -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фаза технико-экономического обоснования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принятия инвестиционного решения), на которую при новом строительстве приходится 5-10% общей стоимости проекта, а этапы 6-9 -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фазу производственного цикла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(90-95% стоимости).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608332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Инвесторы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осуществляют капитальные вложения на территории Российской Федерации с использованием собственных и (или) привлеченных средств в соответствии с законодательством РФ.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Заказчики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определяются как уполномоченные на то инвесторами физические и юридические лица, осуществляющие реализацию инвестиционных проектов.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Подрядчики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- это физические и юридические лица, которые выполняют работы по договору подряда или государственному контракту, заключаемому с заказчиками в соответствии с ГК РФ.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Пользователи объектов капитальных вложений </a:t>
            </a:r>
            <a:r>
              <a:rPr lang="ru-RU" sz="3600" dirty="0"/>
              <a:t>-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это физические и юридические лица, в т.ч. иностранные, а также государственные органы, органы местного самоуправления, иностранные государства, международные объединения и организации, для которых создаются указанные объекты.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Инвесторы имеют равные права на: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64360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осуществление инвестиционной деятельности в форме капитальных вложений;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самостоятельное определение объемов и направлений капитальных вложений;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владение, пользование и распоряжение объектами капитальных вложений и результатами осуществленных капитальных вложений;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передачу по договору и (или) государственному контракту своих прав на осуществление капитальных вложений и на их результаты физическим и юридическим лицам, государственным органам и органам местного самоуправления;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осуществление контроля за целевым использованием средств, направляемых на капитальные вложения;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объединение собственных и привлеченных средств со средствами других;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осуществление других прав.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Субъекты инвестиционной деятельности обязаны: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8215370" cy="507209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осуществлять инвестиционную деятельность в соответствии с международными договорами РФ, федеральными законами и иными нормативными правовыми актами РФ;</a:t>
            </a:r>
          </a:p>
          <a:p>
            <a:pPr>
              <a:spcBef>
                <a:spcPts val="0"/>
              </a:spcBef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исполнять требования, предъявляемые государственными органами и их должностными лицами, не противоречащие нормам законодательства РФ;</a:t>
            </a:r>
          </a:p>
          <a:p>
            <a:pPr>
              <a:spcBef>
                <a:spcPts val="0"/>
              </a:spcBef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использовать средства, направляемые на капитальные вложения, по целевому назначению.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3643338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Объектами инвестиционной деятельности являются любые активы в которые инвестор готов вложить финансовые или материальные средства.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Объекты инвестиций в реальном секторе экономики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это предприятия и организации, их основные фонды или оборотные средства, запасы готовой продукции, научно-техническая продукция, права на нее и товарные знаки, права на изобретения и ноу-хау, права на землю и месторождения природных ресурсов.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942</Words>
  <Application>Microsoft Office PowerPoint</Application>
  <PresentationFormat>Экран (4:3)</PresentationFormat>
  <Paragraphs>107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Тема Office</vt:lpstr>
      <vt:lpstr>Понятие инвестиционный рынок и инвестиционная среда</vt:lpstr>
      <vt:lpstr>Вопрос 1. Субъекты и объекты инвестиций</vt:lpstr>
      <vt:lpstr>В ФЗ «Об инвестиционной деятельности в Российской Федерации, осуществляемой в форме капитальных вложений» приведены определения понятий объектов и субъектов капитальных вложений.  Объектами капитальных вложений являются находящиеся в частной, государственной или муниципальной собственности различные виды вновь создаваемого и модернизируемого имущества. Субъектами инвестиционной деятельности, осуществляемой в форме капитальных вложений, являются инвесторы, заказчики, подрядчики и пользователи объектов капитальных вложений.</vt:lpstr>
      <vt:lpstr>Инвесторы осуществляют капитальные вложения на территории Российской Федерации с использованием собственных и (или) привлеченных средств в соответствии с законодательством РФ. Заказчики определяются как уполномоченные на то инвесторами физические и юридические лица, осуществляющие реализацию инвестиционных проектов. </vt:lpstr>
      <vt:lpstr>Подрядчики - это физические и юридические лица, которые выполняют работы по договору подряда или государственному контракту, заключаемому с заказчиками в соответствии с ГК РФ.  Пользователи объектов капитальных вложений - это физические и юридические лица, в т.ч. иностранные, а также государственные органы, органы местного самоуправления, иностранные государства, международные объединения и организации, для которых создаются указанные объекты. </vt:lpstr>
      <vt:lpstr>Инвесторы имеют равные права на: </vt:lpstr>
      <vt:lpstr>Субъекты инвестиционной деятельности обязаны:</vt:lpstr>
      <vt:lpstr>Объектами инвестиционной деятельности являются любые активы в которые инвестор готов вложить финансовые или материальные средства.</vt:lpstr>
      <vt:lpstr>Объекты инвестиций в реальном секторе экономики - это предприятия и организации, их основные фонды или оборотные средства, запасы готовой продукции, научно-техническая продукция, права на нее и товарные знаки, права на изобретения и ноу-хау, права на землю и месторождения природных ресурсов.</vt:lpstr>
      <vt:lpstr>Особыми объектами инвестиций являются финансовые инвестиции. Инвестиции в эти объекты вкладываются для получения дохода путем биржевых спекуляций. </vt:lpstr>
      <vt:lpstr>Мотивация реального инвестора направлена на создание длительно существующего бизнеса, которым управляет сам инвестор. Его объекты и формы инвестиций отличаются высокой надежностью, стабильным доходом, низкой ликвидностью. </vt:lpstr>
      <vt:lpstr>Мотивация финансового инвестора получать также стабильный носит спекулятивный характер: сформировать инвестиционный портфель из ценных бумаг различной доходности и различной степени риска, чтобы доход от своих инвестиций. </vt:lpstr>
      <vt:lpstr>Вне реального сектора экономики объектами инвестиций могут быть спортивные организации, культурные и развлекательные организации, музеи, театры, социальные и воспитательные организации. </vt:lpstr>
      <vt:lpstr>Вопрос 2. Понятие инвестиционного рынка и характеристика его видов</vt:lpstr>
      <vt:lpstr>Определяя понятие «инвестиционный рынок необходимо исходить из следующих принципиальных положений:</vt:lpstr>
      <vt:lpstr>Инвестиционный рынок представляет собой рынок, на котором объектами покупки-продажи выступают разнообразные инвестиционные товары и инструменты, а также инвестиционные услуги, обеспечивающие процесс реального и финансового инвестирования.</vt:lpstr>
      <vt:lpstr>В экономической системе страны инвестиционный рынок играет большую роль, которая определяется следующими основными функциями:</vt:lpstr>
      <vt:lpstr>Систематизация инвестиционных рынков  1. По объектам обеспечения различных видов инвестирования</vt:lpstr>
      <vt:lpstr>2. По видам обращающихся инвестиционных товаров, инструментов и услуг</vt:lpstr>
      <vt:lpstr>3. По организационным формам функционирования</vt:lpstr>
      <vt:lpstr>4. По региональному признаку</vt:lpstr>
      <vt:lpstr>5. По срочности реализации сделок</vt:lpstr>
      <vt:lpstr>6. По периоду обращения финансовых инструментов инвестирования</vt:lpstr>
      <vt:lpstr>7. По условиям обращения финансовых инструментов инвестирования</vt:lpstr>
      <vt:lpstr>Вопрос 3. Экономическая среда инвестиционной деятельности</vt:lpstr>
      <vt:lpstr>Инвестиционная среда - это совокупность экономических, политических, социальных, правовых, технологических и других условий, призванных способствовать эффективной трансформации сбережений общества в создание нового капитала, т.е. на расширение производства, и в конечном счете - на повышение общественного благосостояния.</vt:lpstr>
      <vt:lpstr>Базовые элементы инвестиционной среды:</vt:lpstr>
      <vt:lpstr>К  объектам инвестиционной деятельности относятся: земля, вновь создаваемые и модернизируемые производственные фонды и оборотные средства во всех отраслях и сферах экономики, недвижимость, ценные бумаги, банковские инструменты, валютные ценности, научно-техническая продукция, имущественные права и права на интеллектуальную собственность, драгоценные металлы и изделия, объекты коллекционирования, художественные и культурные ценности и т.д. Основными субъектами инвестиционной деятельности в рыночной экономике выступают поставщики и покупатели капитала. Роль связующего звена между ними часто выполняют специальные институты - посредники.</vt:lpstr>
      <vt:lpstr>К позитивным изменениям в инвестиционной среде РФ относится:</vt:lpstr>
      <vt:lpstr>Проблемы:</vt:lpstr>
      <vt:lpstr>Общая инвестиционная среда подразделяется на следующие виды:</vt:lpstr>
      <vt:lpstr>Вопрос 4. Этапы инвестиционного процесса</vt:lpstr>
      <vt:lpstr>Инвестиционный процесс, осуществляемый поэтапно, характеризуется следующими стадиями:</vt:lpstr>
      <vt:lpstr>Этапы 1-5 обычно составляют фазу проектирования (в том числе: этапы 1-3 - фаза технико-экономического обоснования принятия инвестиционного решения), на которую при новом строительстве приходится 5-10% общей стоимости проекта, а этапы 6-9 - фазу производственного цикла (90-95% стоимости).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инвестиционный рынок и инвестиционная среда</dc:title>
  <dc:creator>Людмила Латышева</dc:creator>
  <cp:lastModifiedBy>Людмила Латышева</cp:lastModifiedBy>
  <cp:revision>34</cp:revision>
  <dcterms:created xsi:type="dcterms:W3CDTF">2018-01-27T13:49:29Z</dcterms:created>
  <dcterms:modified xsi:type="dcterms:W3CDTF">2019-04-20T20:20:37Z</dcterms:modified>
</cp:coreProperties>
</file>